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9" r:id="rId5"/>
    <p:sldId id="260" r:id="rId6"/>
    <p:sldId id="264" r:id="rId7"/>
    <p:sldId id="261" r:id="rId8"/>
    <p:sldId id="262" r:id="rId9"/>
    <p:sldId id="263" r:id="rId10"/>
    <p:sldId id="265" r:id="rId11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84F28A-157A-5BCE-EC7A-60434FC7ED8D}" v="4" dt="2025-06-04T14:33:53.8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101" d="100"/>
          <a:sy n="101" d="100"/>
        </p:scale>
        <p:origin x="210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229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3A140725-1E28-ED77-C117-ECABB3E5D8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EB31476-32E6-5ADF-DB50-8BE0DB4E37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64E88-4CB1-477A-AFE8-A9A72A494760}" type="datetimeFigureOut">
              <a:rPr lang="cs-CZ" smtClean="0"/>
              <a:t>05.06.2025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435B979-9374-0B1C-E53E-481091151F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B6953D8-7708-E9A5-EC90-DC04E8D3F4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2B3DB-FE85-4F79-AEA4-C0B66A6DFB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4778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E047B-EBA0-4873-8253-79C4456B7E2E}" type="datetimeFigureOut">
              <a:rPr lang="cs-CZ" smtClean="0"/>
              <a:t>05.06.2025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143AC-2BFF-4BD3-BBC1-5E9D48C020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7045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91B20D9-79A1-9BC2-4021-90B984856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723900"/>
            <a:ext cx="13030200" cy="2403475"/>
          </a:xfrm>
        </p:spPr>
        <p:txBody>
          <a:bodyPr>
            <a:normAutofit/>
          </a:bodyPr>
          <a:lstStyle/>
          <a:p>
            <a:pPr algn="l"/>
            <a:r>
              <a:rPr lang="cs-CZ" sz="96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NÁZEV PREZENTACE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0FC20099-9C86-9E74-A677-B437207992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600" y="2857500"/>
            <a:ext cx="7010400" cy="1295400"/>
          </a:xfrm>
        </p:spPr>
        <p:txBody>
          <a:bodyPr>
            <a:normAutofit/>
          </a:bodyPr>
          <a:lstStyle/>
          <a:p>
            <a:pPr algn="l"/>
            <a:r>
              <a:rPr lang="cs-CZ" sz="54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Autor prezentace</a:t>
            </a:r>
          </a:p>
        </p:txBody>
      </p:sp>
    </p:spTree>
    <p:extLst>
      <p:ext uri="{BB962C8B-B14F-4D97-AF65-F5344CB8AC3E}">
        <p14:creationId xmlns:p14="http://schemas.microsoft.com/office/powerpoint/2010/main" val="4173444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ECC604EB-33BB-B24A-7E58-099FDE558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0600" y="2171700"/>
            <a:ext cx="6400800" cy="2971800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Text s odrážkou</a:t>
            </a:r>
          </a:p>
          <a:p>
            <a:r>
              <a:rPr lang="cs-CZ" sz="4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Text s odrážkou</a:t>
            </a:r>
          </a:p>
          <a:p>
            <a:r>
              <a:rPr lang="cs-CZ" sz="4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Text s odrážkou</a:t>
            </a:r>
          </a:p>
          <a:p>
            <a:r>
              <a:rPr lang="cs-CZ" sz="4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Text s odrážkou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DDBAAB9D-9041-87AA-52F7-2042AE1544A8}"/>
              </a:ext>
            </a:extLst>
          </p:cNvPr>
          <p:cNvSpPr txBox="1">
            <a:spLocks/>
          </p:cNvSpPr>
          <p:nvPr/>
        </p:nvSpPr>
        <p:spPr>
          <a:xfrm>
            <a:off x="990600" y="911225"/>
            <a:ext cx="11277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72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NADPIS SNÍMKU</a:t>
            </a:r>
          </a:p>
        </p:txBody>
      </p:sp>
    </p:spTree>
    <p:extLst>
      <p:ext uri="{BB962C8B-B14F-4D97-AF65-F5344CB8AC3E}">
        <p14:creationId xmlns:p14="http://schemas.microsoft.com/office/powerpoint/2010/main" val="2440997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3">
            <a:extLst>
              <a:ext uri="{FF2B5EF4-FFF2-40B4-BE49-F238E27FC236}">
                <a16:creationId xmlns:a16="http://schemas.microsoft.com/office/drawing/2014/main" id="{69784026-C193-6CB6-C42C-165D2F66856B}"/>
              </a:ext>
            </a:extLst>
          </p:cNvPr>
          <p:cNvSpPr txBox="1">
            <a:spLocks/>
          </p:cNvSpPr>
          <p:nvPr/>
        </p:nvSpPr>
        <p:spPr>
          <a:xfrm>
            <a:off x="990600" y="911225"/>
            <a:ext cx="11277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72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NADPIS SNÍMKU</a:t>
            </a:r>
          </a:p>
        </p:txBody>
      </p:sp>
      <p:sp>
        <p:nvSpPr>
          <p:cNvPr id="3" name="Zástupný obsah 8">
            <a:extLst>
              <a:ext uri="{FF2B5EF4-FFF2-40B4-BE49-F238E27FC236}">
                <a16:creationId xmlns:a16="http://schemas.microsoft.com/office/drawing/2014/main" id="{F0079CB9-524E-756A-5769-110E6F436FE4}"/>
              </a:ext>
            </a:extLst>
          </p:cNvPr>
          <p:cNvSpPr txBox="1">
            <a:spLocks/>
          </p:cNvSpPr>
          <p:nvPr/>
        </p:nvSpPr>
        <p:spPr>
          <a:xfrm>
            <a:off x="990600" y="2171700"/>
            <a:ext cx="6400800" cy="2971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00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Text s odrážkou</a:t>
            </a:r>
          </a:p>
          <a:p>
            <a:r>
              <a:rPr lang="cs-CZ" sz="400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Text s odrážkou</a:t>
            </a:r>
          </a:p>
          <a:p>
            <a:r>
              <a:rPr lang="cs-CZ" sz="400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Text s odrážkou</a:t>
            </a:r>
          </a:p>
          <a:p>
            <a:r>
              <a:rPr lang="cs-CZ" sz="400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Text s odrážkou</a:t>
            </a:r>
            <a:endParaRPr lang="cs-CZ" sz="4000" dirty="0">
              <a:solidFill>
                <a:srgbClr val="00206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743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54223FE-3E50-E063-724D-178860A3FC0C}"/>
              </a:ext>
            </a:extLst>
          </p:cNvPr>
          <p:cNvSpPr txBox="1">
            <a:spLocks/>
          </p:cNvSpPr>
          <p:nvPr/>
        </p:nvSpPr>
        <p:spPr>
          <a:xfrm>
            <a:off x="5486400" y="723900"/>
            <a:ext cx="11737428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72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NADPIS SNÍMKU</a:t>
            </a:r>
          </a:p>
        </p:txBody>
      </p:sp>
      <p:sp>
        <p:nvSpPr>
          <p:cNvPr id="6" name="Zástupný obsah 8">
            <a:extLst>
              <a:ext uri="{FF2B5EF4-FFF2-40B4-BE49-F238E27FC236}">
                <a16:creationId xmlns:a16="http://schemas.microsoft.com/office/drawing/2014/main" id="{8D3A9F3B-14B2-71BE-5B3A-CFF3AECA31A1}"/>
              </a:ext>
            </a:extLst>
          </p:cNvPr>
          <p:cNvSpPr txBox="1">
            <a:spLocks/>
          </p:cNvSpPr>
          <p:nvPr/>
        </p:nvSpPr>
        <p:spPr>
          <a:xfrm>
            <a:off x="5486400" y="2727325"/>
            <a:ext cx="6400800" cy="2971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000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Text s odrážkou</a:t>
            </a:r>
          </a:p>
          <a:p>
            <a:r>
              <a:rPr lang="cs-CZ" sz="4000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Text s odrážkou</a:t>
            </a:r>
          </a:p>
          <a:p>
            <a:r>
              <a:rPr lang="cs-CZ" sz="4000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Text s odrážkou</a:t>
            </a:r>
          </a:p>
          <a:p>
            <a:r>
              <a:rPr lang="cs-CZ" sz="4000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Text s odrážkou</a:t>
            </a:r>
          </a:p>
        </p:txBody>
      </p:sp>
    </p:spTree>
    <p:extLst>
      <p:ext uri="{BB962C8B-B14F-4D97-AF65-F5344CB8AC3E}">
        <p14:creationId xmlns:p14="http://schemas.microsoft.com/office/powerpoint/2010/main" val="1491014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3">
            <a:extLst>
              <a:ext uri="{FF2B5EF4-FFF2-40B4-BE49-F238E27FC236}">
                <a16:creationId xmlns:a16="http://schemas.microsoft.com/office/drawing/2014/main" id="{3366BDCA-25D3-3B1F-D31D-39F1196ED0AF}"/>
              </a:ext>
            </a:extLst>
          </p:cNvPr>
          <p:cNvSpPr txBox="1">
            <a:spLocks/>
          </p:cNvSpPr>
          <p:nvPr/>
        </p:nvSpPr>
        <p:spPr>
          <a:xfrm>
            <a:off x="990600" y="911225"/>
            <a:ext cx="11277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72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NADPIS SNÍMKU</a:t>
            </a:r>
          </a:p>
        </p:txBody>
      </p:sp>
    </p:spTree>
    <p:extLst>
      <p:ext uri="{BB962C8B-B14F-4D97-AF65-F5344CB8AC3E}">
        <p14:creationId xmlns:p14="http://schemas.microsoft.com/office/powerpoint/2010/main" val="355489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DD2BA7B-3037-2D94-7D57-BC9C176C87C1}"/>
              </a:ext>
            </a:extLst>
          </p:cNvPr>
          <p:cNvSpPr txBox="1">
            <a:spLocks/>
          </p:cNvSpPr>
          <p:nvPr/>
        </p:nvSpPr>
        <p:spPr>
          <a:xfrm>
            <a:off x="762000" y="2019300"/>
            <a:ext cx="166878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72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NADPIS SNÍMKU</a:t>
            </a:r>
          </a:p>
        </p:txBody>
      </p:sp>
    </p:spTree>
    <p:extLst>
      <p:ext uri="{BB962C8B-B14F-4D97-AF65-F5344CB8AC3E}">
        <p14:creationId xmlns:p14="http://schemas.microsoft.com/office/powerpoint/2010/main" val="160771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dnadpis 10">
            <a:extLst>
              <a:ext uri="{FF2B5EF4-FFF2-40B4-BE49-F238E27FC236}">
                <a16:creationId xmlns:a16="http://schemas.microsoft.com/office/drawing/2014/main" id="{1AD7025C-052E-2AE7-31B1-2A034924B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600" y="3162300"/>
            <a:ext cx="12801600" cy="2133600"/>
          </a:xfrm>
        </p:spPr>
        <p:txBody>
          <a:bodyPr>
            <a:normAutofit/>
          </a:bodyPr>
          <a:lstStyle/>
          <a:p>
            <a:pPr algn="just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Text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Podnadpis 10">
            <a:extLst>
              <a:ext uri="{FF2B5EF4-FFF2-40B4-BE49-F238E27FC236}">
                <a16:creationId xmlns:a16="http://schemas.microsoft.com/office/drawing/2014/main" id="{8B8EEC1D-05D4-F570-4AFB-79AB2CFF99F0}"/>
              </a:ext>
            </a:extLst>
          </p:cNvPr>
          <p:cNvSpPr txBox="1">
            <a:spLocks/>
          </p:cNvSpPr>
          <p:nvPr/>
        </p:nvSpPr>
        <p:spPr>
          <a:xfrm>
            <a:off x="990600" y="6057900"/>
            <a:ext cx="97536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Text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Nadpis 3">
            <a:extLst>
              <a:ext uri="{FF2B5EF4-FFF2-40B4-BE49-F238E27FC236}">
                <a16:creationId xmlns:a16="http://schemas.microsoft.com/office/drawing/2014/main" id="{F6FF9C12-7C3F-BB12-16E6-423824ADEDDF}"/>
              </a:ext>
            </a:extLst>
          </p:cNvPr>
          <p:cNvSpPr txBox="1">
            <a:spLocks/>
          </p:cNvSpPr>
          <p:nvPr/>
        </p:nvSpPr>
        <p:spPr>
          <a:xfrm>
            <a:off x="990600" y="911225"/>
            <a:ext cx="11277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72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NADPIS SNÍMKU</a:t>
            </a:r>
          </a:p>
        </p:txBody>
      </p:sp>
    </p:spTree>
    <p:extLst>
      <p:ext uri="{BB962C8B-B14F-4D97-AF65-F5344CB8AC3E}">
        <p14:creationId xmlns:p14="http://schemas.microsoft.com/office/powerpoint/2010/main" val="374261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42b1cc5-3bdc-4484-b2e2-429ff12590de" xsi:nil="true"/>
    <lcf76f155ced4ddcb4097134ff3c332f xmlns="513f7ed8-f6d3-460b-a84b-16fa5cd5c5a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B43DBFFBA6804A96CE3E2F45ED94FB" ma:contentTypeVersion="13" ma:contentTypeDescription="Vytvoří nový dokument" ma:contentTypeScope="" ma:versionID="4e91b6522e85538497ffe351a5f6e8e0">
  <xsd:schema xmlns:xsd="http://www.w3.org/2001/XMLSchema" xmlns:xs="http://www.w3.org/2001/XMLSchema" xmlns:p="http://schemas.microsoft.com/office/2006/metadata/properties" xmlns:ns2="b42b1cc5-3bdc-4484-b2e2-429ff12590de" xmlns:ns3="513f7ed8-f6d3-460b-a84b-16fa5cd5c5aa" targetNamespace="http://schemas.microsoft.com/office/2006/metadata/properties" ma:root="true" ma:fieldsID="4b097dc515a30fa083a12f9851533498" ns2:_="" ns3:_="">
    <xsd:import namespace="b42b1cc5-3bdc-4484-b2e2-429ff12590de"/>
    <xsd:import namespace="513f7ed8-f6d3-460b-a84b-16fa5cd5c5a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2b1cc5-3bdc-4484-b2e2-429ff12590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a62b1bf-1c4e-4bff-a047-faf9b2f66ce2}" ma:internalName="TaxCatchAll" ma:showField="CatchAllData" ma:web="b42b1cc5-3bdc-4484-b2e2-429ff12590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f7ed8-f6d3-460b-a84b-16fa5cd5c5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Značky obrázků" ma:readOnly="false" ma:fieldId="{5cf76f15-5ced-4ddc-b409-7134ff3c332f}" ma:taxonomyMulti="true" ma:sspId="ed5a5197-3a65-4122-9d50-d11121c989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7E9BC0-136D-4295-B66E-C05988FE80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6AB3D7-DD0E-4FBE-B720-CF1AA4ECA5F3}">
  <ds:schemaRefs>
    <ds:schemaRef ds:uri="http://schemas.microsoft.com/office/2006/metadata/properties"/>
    <ds:schemaRef ds:uri="http://schemas.microsoft.com/office/infopath/2007/PartnerControls"/>
    <ds:schemaRef ds:uri="b42b1cc5-3bdc-4484-b2e2-429ff12590de"/>
    <ds:schemaRef ds:uri="513f7ed8-f6d3-460b-a84b-16fa5cd5c5aa"/>
  </ds:schemaRefs>
</ds:datastoreItem>
</file>

<file path=customXml/itemProps3.xml><?xml version="1.0" encoding="utf-8"?>
<ds:datastoreItem xmlns:ds="http://schemas.openxmlformats.org/officeDocument/2006/customXml" ds:itemID="{D2CCC775-5BFA-429E-AC78-FDFA1372F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2b1cc5-3bdc-4484-b2e2-429ff12590de"/>
    <ds:schemaRef ds:uri="513f7ed8-f6d3-460b-a84b-16fa5cd5c5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84</Words>
  <Application>Microsoft Office PowerPoint</Application>
  <PresentationFormat>Custom</PresentationFormat>
  <Paragraphs>22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NÁZEV PREZENTACE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SPŠD MOR Prezentace DOD 2023 (Prezentace)</dc:title>
  <dc:creator>Franková Michaela</dc:creator>
  <cp:lastModifiedBy>Michaela Franková</cp:lastModifiedBy>
  <cp:revision>9</cp:revision>
  <dcterms:created xsi:type="dcterms:W3CDTF">2006-08-16T00:00:00Z</dcterms:created>
  <dcterms:modified xsi:type="dcterms:W3CDTF">2025-06-05T11:16:47Z</dcterms:modified>
  <dc:identifier>DAGDKQDKGyA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0x010100C7B43DBFFBA6804A96CE3E2F45ED94FB</vt:lpwstr>
  </property>
  <property fmtid="{D5CDD505-2E9C-101B-9397-08002B2CF9AE}" pid="3" name="MediaServiceImageTags">
    <vt:lpwstr/>
  </property>
</Properties>
</file>